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7" r:id="rId4"/>
    <p:sldId id="261" r:id="rId5"/>
    <p:sldId id="321" r:id="rId6"/>
    <p:sldId id="320" r:id="rId7"/>
    <p:sldId id="319" r:id="rId8"/>
    <p:sldId id="324" r:id="rId9"/>
    <p:sldId id="325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2F914-D082-43E4-B418-0BAEDA933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FBBAF-39F1-4CB9-B779-4EC1FF13E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1D7F6-7FA7-4A25-A6C8-2EE5DD3E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8493B-E0B3-4366-8EF0-F904879AC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A9F70-25C3-4814-841B-60A8B00E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4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FCDBD-D7A9-4FED-841F-F4BD16BA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DECA7B-EC62-4480-B5CC-914C2CE76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02D74-8ECB-4BE0-AC73-46C17BE2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43617-9FF9-4D6A-880F-091274CD4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C3DDA-FA77-4C49-AA18-CF5BB0834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5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A62A21-8AAF-4B3E-A940-CD6EC36E5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7C451-2729-48CC-A548-0CD926F43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A898C-A7E1-44DB-AA16-0611616B6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91DA0-BF66-413E-8AB8-D9B01A08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30001-79A7-4F63-8BBE-0A78D2594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5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59CD4-A396-4EDD-8D4E-46D9C99AC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902D8-8BC2-4523-BE5C-02F44097E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13B92-6EDA-4670-AE63-E61EB4AD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E00CA-15A9-4F69-A5F2-D2F3BE4BA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A908E-79C2-4BCC-AF1D-365A0F6D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5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AB08-04E6-454F-B4FF-8C4C7E1C4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C9CB1-0B74-4B9F-8C8E-DAB73AE03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3DC1D-3445-4C4C-91F5-57E9ABFA0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6FEC1-5410-45B5-967F-17ABB932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E4270-DE5E-42E5-995C-E0ABF270A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A02D-7441-4769-B25A-6B9D61E79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AF21D-5162-4ACB-BEED-CE2B8EC01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D5CED1-E706-47DF-99C9-04C158713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B0DCD-0C79-43E7-953E-7730EA085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020FC-E574-4E25-B9CE-B1D7FE37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03D5B-FB40-4ABD-B580-29C3894F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9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C192-8F56-418D-8CB2-844DB182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F0D97-3A0A-487C-8E98-5FE30E932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68B5C-F678-45EE-98C6-8E9A9ACAD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CCB648-DFE6-4DE9-881A-51EE0C646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19B9FA-4424-4C74-AB25-E13B7C8AB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B5E177-2F09-41F4-B36E-D50D0560D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4DBB68-2E03-4C79-B680-6D5821B9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B76461-EBDF-4BF4-9921-C131413A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E516-FF7C-4B4D-B1F0-DDB013017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DBA6A2-600C-487F-A820-25EC6DFBB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93AC8-6DDD-4859-880E-F15A344E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8291D3-3D6A-490B-90AB-60E1574F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1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B2D07E-B0E1-4D7E-A63F-C1AA74341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E24CF7-25FB-43CA-BF31-1BFA9249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024A3-8569-487A-9B24-564E469A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2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358D-70E0-4264-8B60-602E8EB11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B865B-2686-44E0-9F96-BD7AE9556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3C423-20D0-48B9-B805-518036648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E4C26-7F9F-44D6-AF36-F005DA09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663E6-500C-4895-9C76-F5DA42AC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28C4E-C7B0-4C4C-9219-3FDB7FC0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6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6B56-AA49-4861-B139-D2ADE2FF8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938D95-6BD7-4040-B263-8B1926214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99E23-C569-4E98-996A-5BDAC171C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837CD-94CE-4B57-8D78-D868ED79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BB955-1C6C-4D3D-A81E-4A49D4458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FD67E-E4EC-4445-923C-D631D35A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8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70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A8762-7B1F-44DB-80AA-763822AFB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FAF74-7AF2-4664-A22E-22ED0DB16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7CB52-33E4-468A-B4A3-7ADF0C181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B4CE1-76C8-49A3-AD5E-7279E1E998B7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21305-4735-4B70-B1AE-DB4CA35C1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CC810-AC7C-4D3D-A68A-CEC9C37E4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0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95582A0C-564D-4D98-9C18-827AA9E458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28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Discipleship 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65993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What can we do?</a:t>
            </a:r>
          </a:p>
          <a:p>
            <a:pPr lvl="1">
              <a:spcBef>
                <a:spcPts val="1800"/>
              </a:spcBef>
            </a:pPr>
            <a:r>
              <a:rPr lang="en-US" sz="2800" dirty="0">
                <a:solidFill>
                  <a:schemeClr val="bg1"/>
                </a:solidFill>
              </a:rPr>
              <a:t>Call on God for help when we are tempted (under attack)</a:t>
            </a:r>
          </a:p>
          <a:p>
            <a:pPr lvl="1">
              <a:spcBef>
                <a:spcPts val="1800"/>
              </a:spcBef>
            </a:pPr>
            <a:r>
              <a:rPr lang="en-US" sz="2800" dirty="0">
                <a:solidFill>
                  <a:schemeClr val="bg1"/>
                </a:solidFill>
              </a:rPr>
              <a:t>Be sober minded, recognize the schemes of the devil</a:t>
            </a:r>
          </a:p>
          <a:p>
            <a:pPr lvl="1">
              <a:spcBef>
                <a:spcPts val="1800"/>
              </a:spcBef>
            </a:pPr>
            <a:r>
              <a:rPr lang="en-US" sz="2800" dirty="0">
                <a:solidFill>
                  <a:schemeClr val="bg1"/>
                </a:solidFill>
              </a:rPr>
              <a:t>Study your enemy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What piece of armor are you lacking most?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What are you going to do about it?</a:t>
            </a:r>
          </a:p>
          <a:p>
            <a:pPr>
              <a:spcBef>
                <a:spcPts val="1800"/>
              </a:spcBef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39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43293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DISCIPLES RELATIONSHIP: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599" cy="4351338"/>
          </a:xfrm>
        </p:spPr>
        <p:txBody>
          <a:bodyPr numCol="2">
            <a:normAutofit lnSpcReduction="10000"/>
          </a:bodyPr>
          <a:lstStyle/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HIMSELF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 Athlete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Soldier</a:t>
            </a:r>
          </a:p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LORD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Potter and the Clay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Vine and the Branches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Child of God</a:t>
            </a:r>
          </a:p>
          <a:p>
            <a:endParaRPr lang="en-US" sz="36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BRETHREN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Member of the Body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“My Brother’s Keeper”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Servant</a:t>
            </a:r>
          </a:p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THE WORLD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Strangers &amp; Pilgrims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Salt &amp; Light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 Apologist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Fishers of Men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869EC2F-E7E0-48D6-A8FE-6F5F16383BE6}"/>
              </a:ext>
            </a:extLst>
          </p:cNvPr>
          <p:cNvCxnSpPr/>
          <p:nvPr/>
        </p:nvCxnSpPr>
        <p:spPr>
          <a:xfrm flipH="1">
            <a:off x="3277589" y="2790702"/>
            <a:ext cx="1662546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25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43293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LESSON 3: A Soldier</a:t>
            </a:r>
            <a:b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</a:br>
            <a: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Disciple’s Battle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571" y="4356100"/>
            <a:ext cx="9306296" cy="1655762"/>
          </a:xfrm>
        </p:spPr>
        <p:txBody>
          <a:bodyPr/>
          <a:lstStyle/>
          <a:p>
            <a:pPr algn="l">
              <a:tabLst>
                <a:tab pos="9085263" algn="r"/>
              </a:tabLst>
            </a:pPr>
            <a:r>
              <a:rPr lang="en-US" sz="2800" i="1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Suffer hardship with me, as a good soldier of Christ Jesus. 	(2 Timothy 2:3)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1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Disciples as a Soldier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FCAF439-F10E-4277-976C-A6DCC82746BA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4732090" cy="4465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1A5C86-7311-4B7B-9219-22A6FBCF1B26}"/>
              </a:ext>
            </a:extLst>
          </p:cNvPr>
          <p:cNvSpPr txBox="1">
            <a:spLocks/>
          </p:cNvSpPr>
          <p:nvPr/>
        </p:nvSpPr>
        <p:spPr>
          <a:xfrm>
            <a:off x="4539343" y="1825625"/>
            <a:ext cx="6814455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But I thought it necessary to send to you Epaphroditus, my brother and fellow worker </a:t>
            </a:r>
            <a:r>
              <a:rPr lang="en-US" u="sng" dirty="0">
                <a:solidFill>
                  <a:schemeClr val="bg1"/>
                </a:solidFill>
              </a:rPr>
              <a:t>and fellow soldier</a:t>
            </a:r>
            <a:r>
              <a:rPr lang="en-US" dirty="0">
                <a:solidFill>
                  <a:schemeClr val="bg1"/>
                </a:solidFill>
              </a:rPr>
              <a:t>, …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A6714BA-DD07-4FF3-95A5-234C56F86844}"/>
              </a:ext>
            </a:extLst>
          </p:cNvPr>
          <p:cNvSpPr txBox="1">
            <a:spLocks/>
          </p:cNvSpPr>
          <p:nvPr/>
        </p:nvSpPr>
        <p:spPr>
          <a:xfrm>
            <a:off x="4539343" y="3381499"/>
            <a:ext cx="6814455" cy="2378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Suffer hardship with me, as </a:t>
            </a:r>
            <a:r>
              <a:rPr lang="en-US" u="sng" dirty="0">
                <a:solidFill>
                  <a:schemeClr val="bg1"/>
                </a:solidFill>
              </a:rPr>
              <a:t>a good soldier of Christ Jesus</a:t>
            </a:r>
            <a:r>
              <a:rPr lang="en-US" dirty="0">
                <a:solidFill>
                  <a:schemeClr val="bg1"/>
                </a:solidFill>
              </a:rPr>
              <a:t>. No </a:t>
            </a:r>
            <a:r>
              <a:rPr lang="en-US" u="sng" dirty="0">
                <a:solidFill>
                  <a:schemeClr val="bg1"/>
                </a:solidFill>
              </a:rPr>
              <a:t>soldier </a:t>
            </a:r>
            <a:r>
              <a:rPr lang="en-US" dirty="0">
                <a:solidFill>
                  <a:schemeClr val="bg1"/>
                </a:solidFill>
              </a:rPr>
              <a:t>in active service entangles himself in the affairs of everyday life, so that he may please </a:t>
            </a:r>
            <a:r>
              <a:rPr lang="en-US" u="sng" dirty="0">
                <a:solidFill>
                  <a:schemeClr val="bg1"/>
                </a:solidFill>
              </a:rPr>
              <a:t>the one who enlisted him as a soldier.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22C8C32-33BD-461F-A725-9AF18407F784}"/>
              </a:ext>
            </a:extLst>
          </p:cNvPr>
          <p:cNvSpPr txBox="1">
            <a:spLocks/>
          </p:cNvSpPr>
          <p:nvPr/>
        </p:nvSpPr>
        <p:spPr>
          <a:xfrm>
            <a:off x="4453247" y="5924992"/>
            <a:ext cx="6814455" cy="632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solidFill>
                  <a:schemeClr val="bg1"/>
                </a:solidFill>
              </a:rPr>
              <a:t>…and </a:t>
            </a:r>
            <a:r>
              <a:rPr lang="en-US" dirty="0">
                <a:solidFill>
                  <a:schemeClr val="bg1"/>
                </a:solidFill>
              </a:rPr>
              <a:t>to </a:t>
            </a:r>
            <a:r>
              <a:rPr lang="en-US" dirty="0" err="1">
                <a:solidFill>
                  <a:schemeClr val="bg1"/>
                </a:solidFill>
              </a:rPr>
              <a:t>Archippus</a:t>
            </a:r>
            <a:r>
              <a:rPr lang="en-US" dirty="0">
                <a:solidFill>
                  <a:schemeClr val="bg1"/>
                </a:solidFill>
              </a:rPr>
              <a:t> our fellow soldier</a:t>
            </a:r>
            <a:r>
              <a:rPr lang="en-US">
                <a:solidFill>
                  <a:schemeClr val="bg1"/>
                </a:solidFill>
              </a:rPr>
              <a:t>, 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3615046" cy="160337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Phil 2:25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2 Tim 2:3-4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Philemon 2</a:t>
            </a:r>
          </a:p>
        </p:txBody>
      </p:sp>
    </p:spTree>
    <p:extLst>
      <p:ext uri="{BB962C8B-B14F-4D97-AF65-F5344CB8AC3E}">
        <p14:creationId xmlns:p14="http://schemas.microsoft.com/office/powerpoint/2010/main" val="415485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Disciples as a Soldier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732090" cy="476518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have a Commander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have an Enemy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have Armor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must Train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must Fight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The Battleground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FCAF439-F10E-4277-976C-A6DCC82746BA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4732090" cy="4465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37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Disciples as a Soldier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732090" cy="446599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have a Commander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have an Enemy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have Armor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FCAF439-F10E-4277-976C-A6DCC82746BA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4732090" cy="4465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057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Disciples as a Soldier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825625"/>
            <a:ext cx="4220686" cy="446599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dirty="0">
                <a:solidFill>
                  <a:schemeClr val="bg1"/>
                </a:solidFill>
              </a:rPr>
              <a:t>1. We have a Commander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2 Tim 2:3-4, Heb 2:10-18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Heb 4:14-16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E73622D-4A95-4B8D-8559-CFDACBA1F5D4}"/>
              </a:ext>
            </a:extLst>
          </p:cNvPr>
          <p:cNvSpPr txBox="1">
            <a:spLocks/>
          </p:cNvSpPr>
          <p:nvPr/>
        </p:nvSpPr>
        <p:spPr>
          <a:xfrm>
            <a:off x="5712031" y="1825625"/>
            <a:ext cx="5807033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</a:rPr>
              <a:t>(3)  Suffer hardship with me, as a good soldier </a:t>
            </a:r>
            <a:r>
              <a:rPr lang="en-US" sz="2400" u="sng" dirty="0">
                <a:solidFill>
                  <a:schemeClr val="bg1"/>
                </a:solidFill>
              </a:rPr>
              <a:t>of Christ Jesus</a:t>
            </a:r>
            <a:r>
              <a:rPr lang="en-US" sz="2400" dirty="0">
                <a:solidFill>
                  <a:schemeClr val="bg1"/>
                </a:solidFill>
              </a:rPr>
              <a:t>.(4)  No soldier in active service entangles himself in the affairs of everyday life, so that he may please </a:t>
            </a:r>
            <a:r>
              <a:rPr lang="en-US" sz="2400" u="sng" dirty="0">
                <a:solidFill>
                  <a:schemeClr val="bg1"/>
                </a:solidFill>
              </a:rPr>
              <a:t>the one who enlisted him </a:t>
            </a:r>
            <a:r>
              <a:rPr lang="en-US" sz="2400" dirty="0">
                <a:solidFill>
                  <a:schemeClr val="bg1"/>
                </a:solidFill>
              </a:rPr>
              <a:t>as a soldier.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9D095B-B049-49CB-BFD0-DABD8C1B2EA7}"/>
              </a:ext>
            </a:extLst>
          </p:cNvPr>
          <p:cNvSpPr/>
          <p:nvPr/>
        </p:nvSpPr>
        <p:spPr>
          <a:xfrm>
            <a:off x="1410949" y="5174312"/>
            <a:ext cx="8602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He has gone before us and is there to help us</a:t>
            </a:r>
          </a:p>
        </p:txBody>
      </p:sp>
    </p:spTree>
    <p:extLst>
      <p:ext uri="{BB962C8B-B14F-4D97-AF65-F5344CB8AC3E}">
        <p14:creationId xmlns:p14="http://schemas.microsoft.com/office/powerpoint/2010/main" val="255681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Disciples as a Soldier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244437" cy="434954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dirty="0">
                <a:solidFill>
                  <a:schemeClr val="bg1"/>
                </a:solidFill>
              </a:rPr>
              <a:t>1. We have a Commander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2. We have an Enemy</a:t>
            </a:r>
          </a:p>
          <a:p>
            <a:pPr marL="0" indent="0">
              <a:spcBef>
                <a:spcPts val="0"/>
              </a:spcBef>
              <a:buNone/>
            </a:pPr>
            <a:endParaRPr lang="en-US" u="sng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Eph 6:11-12, 1Pet5:8,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2 Cor 2:10-11, John 8:44,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2 Tim 2:24-26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FCAF439-F10E-4277-976C-A6DCC82746BA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4732090" cy="4465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E73622D-4A95-4B8D-8559-CFDACBA1F5D4}"/>
              </a:ext>
            </a:extLst>
          </p:cNvPr>
          <p:cNvSpPr txBox="1">
            <a:spLocks/>
          </p:cNvSpPr>
          <p:nvPr/>
        </p:nvSpPr>
        <p:spPr>
          <a:xfrm>
            <a:off x="5688281" y="1825625"/>
            <a:ext cx="5830783" cy="4883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</a:rPr>
              <a:t>(11)  Put on the full armor of God, so that you will be able to stand firm against the </a:t>
            </a:r>
            <a:r>
              <a:rPr lang="en-US" sz="2400" u="sng" dirty="0">
                <a:solidFill>
                  <a:schemeClr val="bg1"/>
                </a:solidFill>
              </a:rPr>
              <a:t>schemes of the devil</a:t>
            </a:r>
            <a:r>
              <a:rPr lang="en-US" sz="2400" dirty="0">
                <a:solidFill>
                  <a:schemeClr val="bg1"/>
                </a:solidFill>
              </a:rPr>
              <a:t>. (12) For our struggle is </a:t>
            </a:r>
            <a:r>
              <a:rPr lang="en-US" sz="2400" u="sng" dirty="0">
                <a:solidFill>
                  <a:schemeClr val="bg1"/>
                </a:solidFill>
              </a:rPr>
              <a:t>not against flesh and blood</a:t>
            </a:r>
            <a:r>
              <a:rPr lang="en-US" sz="2400" dirty="0">
                <a:solidFill>
                  <a:schemeClr val="bg1"/>
                </a:solidFill>
              </a:rPr>
              <a:t>, but against the rulers, against the powers, against the world forces of this darkness, against the spiritual forces of wickedness in the heavenly places.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C1179B-DD87-4979-ACFD-ED75492E352C}"/>
              </a:ext>
            </a:extLst>
          </p:cNvPr>
          <p:cNvSpPr/>
          <p:nvPr/>
        </p:nvSpPr>
        <p:spPr>
          <a:xfrm>
            <a:off x="1945801" y="5019933"/>
            <a:ext cx="7836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Our enemy is dangerous.  Don’t forget it!</a:t>
            </a:r>
          </a:p>
        </p:txBody>
      </p:sp>
    </p:spTree>
    <p:extLst>
      <p:ext uri="{BB962C8B-B14F-4D97-AF65-F5344CB8AC3E}">
        <p14:creationId xmlns:p14="http://schemas.microsoft.com/office/powerpoint/2010/main" val="383267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Disciples as a Soldier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244437" cy="434954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dirty="0">
                <a:solidFill>
                  <a:schemeClr val="bg1"/>
                </a:solidFill>
              </a:rPr>
              <a:t>1. We have a Commander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2. We have an Enemy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3. We have the full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    Armor of God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Eph 6:13-18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FCAF439-F10E-4277-976C-A6DCC82746BA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4732090" cy="4465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E73622D-4A95-4B8D-8559-CFDACBA1F5D4}"/>
              </a:ext>
            </a:extLst>
          </p:cNvPr>
          <p:cNvSpPr txBox="1">
            <a:spLocks/>
          </p:cNvSpPr>
          <p:nvPr/>
        </p:nvSpPr>
        <p:spPr>
          <a:xfrm>
            <a:off x="5688281" y="1825625"/>
            <a:ext cx="5830783" cy="48839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</a:rPr>
              <a:t>Put on, Take up the full armor </a:t>
            </a:r>
            <a:r>
              <a:rPr lang="en-US" sz="2400" u="sng" dirty="0">
                <a:solidFill>
                  <a:schemeClr val="bg1"/>
                </a:solidFill>
              </a:rPr>
              <a:t>of </a:t>
            </a:r>
            <a:r>
              <a:rPr lang="en-US" sz="2400" dirty="0">
                <a:solidFill>
                  <a:schemeClr val="bg1"/>
                </a:solidFill>
              </a:rPr>
              <a:t>God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</a:rPr>
              <a:t>Having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Gird- Belt of Truth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Put on - Breastplate of Righteousness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Shod - Shoes of the preparation of the gospel of peace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</a:rPr>
              <a:t>Having taken up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Shield of faith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Helmet of Salvation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Sword of the Spirit, which is the word of God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Through Prayer 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C1179B-DD87-4979-ACFD-ED75492E352C}"/>
              </a:ext>
            </a:extLst>
          </p:cNvPr>
          <p:cNvSpPr/>
          <p:nvPr/>
        </p:nvSpPr>
        <p:spPr>
          <a:xfrm>
            <a:off x="314072" y="5618609"/>
            <a:ext cx="50713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He has not left us helpless</a:t>
            </a:r>
          </a:p>
        </p:txBody>
      </p:sp>
    </p:spTree>
    <p:extLst>
      <p:ext uri="{BB962C8B-B14F-4D97-AF65-F5344CB8AC3E}">
        <p14:creationId xmlns:p14="http://schemas.microsoft.com/office/powerpoint/2010/main" val="404421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2264</TotalTime>
  <Words>393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Khmer UI</vt:lpstr>
      <vt:lpstr>Office Theme</vt:lpstr>
      <vt:lpstr>PowerPoint Presentation</vt:lpstr>
      <vt:lpstr>THE DISCIPLES RELATIONSHIP:</vt:lpstr>
      <vt:lpstr>LESSON 3: A Soldier The Disciple’s Battle</vt:lpstr>
      <vt:lpstr>The Disciples as a Soldier</vt:lpstr>
      <vt:lpstr>The Disciples as a Soldier</vt:lpstr>
      <vt:lpstr>The Disciples as a Soldier</vt:lpstr>
      <vt:lpstr>The Disciples as a Soldier</vt:lpstr>
      <vt:lpstr>The Disciples as a Soldier</vt:lpstr>
      <vt:lpstr>The Disciples as a Soldier</vt:lpstr>
      <vt:lpstr>Discipleship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Thornton, Robert</dc:creator>
  <cp:lastModifiedBy>Thornton, Robert</cp:lastModifiedBy>
  <cp:revision>53</cp:revision>
  <dcterms:created xsi:type="dcterms:W3CDTF">2019-04-01T23:59:38Z</dcterms:created>
  <dcterms:modified xsi:type="dcterms:W3CDTF">2019-04-20T22:08:09Z</dcterms:modified>
</cp:coreProperties>
</file>